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  <p:sldMasterId id="2147483777" r:id="rId2"/>
  </p:sldMasterIdLst>
  <p:sldIdLst>
    <p:sldId id="256" r:id="rId3"/>
    <p:sldId id="257" r:id="rId4"/>
    <p:sldId id="258" r:id="rId5"/>
    <p:sldId id="266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1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9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03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3862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13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70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21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4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89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3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8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1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86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53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4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59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36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3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7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8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636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069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66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36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88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5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469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0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7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0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7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7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73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Weatherstation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Filip Lindström </a:t>
            </a:r>
          </a:p>
          <a:p>
            <a:r>
              <a:rPr lang="en-GB" dirty="0"/>
              <a:t>20 April, 2017</a:t>
            </a:r>
          </a:p>
        </p:txBody>
      </p:sp>
    </p:spTree>
    <p:extLst>
      <p:ext uri="{BB962C8B-B14F-4D97-AF65-F5344CB8AC3E}">
        <p14:creationId xmlns:p14="http://schemas.microsoft.com/office/powerpoint/2010/main" val="451950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Vilka</a:t>
            </a:r>
            <a:r>
              <a:rPr lang="en-GB" dirty="0"/>
              <a:t> </a:t>
            </a:r>
            <a:r>
              <a:rPr lang="en-GB" dirty="0" err="1"/>
              <a:t>mål</a:t>
            </a:r>
            <a:r>
              <a:rPr lang="en-GB" dirty="0"/>
              <a:t> </a:t>
            </a:r>
            <a:r>
              <a:rPr lang="en-GB" dirty="0" err="1"/>
              <a:t>nåddes</a:t>
            </a:r>
            <a:r>
              <a:rPr lang="en-GB" dirty="0"/>
              <a:t> </a:t>
            </a:r>
            <a:r>
              <a:rPr lang="en-GB" dirty="0" err="1"/>
              <a:t>inte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Flera</a:t>
            </a:r>
            <a:r>
              <a:rPr lang="en-GB" dirty="0"/>
              <a:t> displayer</a:t>
            </a:r>
          </a:p>
          <a:p>
            <a:endParaRPr lang="en-GB" dirty="0"/>
          </a:p>
          <a:p>
            <a:r>
              <a:rPr lang="sv-SE" dirty="0"/>
              <a:t>Uppkopplad</a:t>
            </a:r>
            <a:r>
              <a:rPr lang="en-GB" dirty="0"/>
              <a:t> via </a:t>
            </a:r>
            <a:r>
              <a:rPr lang="en-GB" dirty="0" err="1"/>
              <a:t>WiFi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Batteriförsörjd</a:t>
            </a:r>
            <a:endParaRPr lang="en-GB" dirty="0"/>
          </a:p>
          <a:p>
            <a:endParaRPr lang="en-GB" dirty="0"/>
          </a:p>
          <a:p>
            <a:r>
              <a:rPr lang="en-GB" dirty="0"/>
              <a:t>MCU-</a:t>
            </a:r>
            <a:r>
              <a:rPr lang="en-GB" dirty="0" err="1"/>
              <a:t>baserad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66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Framtida</a:t>
            </a:r>
            <a:r>
              <a:rPr lang="en-GB" dirty="0"/>
              <a:t> </a:t>
            </a:r>
            <a:r>
              <a:rPr lang="en-GB" dirty="0" err="1"/>
              <a:t>uppdatering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03312" y="1434354"/>
            <a:ext cx="8946541" cy="4814046"/>
          </a:xfrm>
        </p:spPr>
        <p:txBody>
          <a:bodyPr/>
          <a:lstStyle/>
          <a:p>
            <a:r>
              <a:rPr lang="sv-SE" dirty="0"/>
              <a:t>Möjlighet att ställa klockan direkt på skärmen</a:t>
            </a:r>
          </a:p>
          <a:p>
            <a:endParaRPr lang="sv-SE" dirty="0"/>
          </a:p>
          <a:p>
            <a:r>
              <a:rPr lang="sv-SE" dirty="0"/>
              <a:t>Utöka antalet jordsensorer för att kunna mäta i flera krukor</a:t>
            </a:r>
          </a:p>
          <a:p>
            <a:endParaRPr lang="sv-SE" dirty="0"/>
          </a:p>
          <a:p>
            <a:r>
              <a:rPr lang="sv-SE" dirty="0"/>
              <a:t>En skärm för att visa vart man befinner sig i navigationssystemet</a:t>
            </a:r>
          </a:p>
          <a:p>
            <a:endParaRPr lang="sv-SE" dirty="0"/>
          </a:p>
          <a:p>
            <a:r>
              <a:rPr lang="sv-SE" dirty="0"/>
              <a:t>Förminska produktens yttermått</a:t>
            </a:r>
          </a:p>
          <a:p>
            <a:endParaRPr lang="sv-SE" dirty="0"/>
          </a:p>
          <a:p>
            <a:r>
              <a:rPr lang="sv-SE" dirty="0"/>
              <a:t>Energieffektivisera för att möjliggöra batteridrift</a:t>
            </a:r>
          </a:p>
          <a:p>
            <a:endParaRPr lang="sv-SE" dirty="0"/>
          </a:p>
          <a:p>
            <a:r>
              <a:rPr lang="sv-SE" dirty="0"/>
              <a:t>Utöka inställningsmöjligheterna</a:t>
            </a:r>
          </a:p>
        </p:txBody>
      </p:sp>
    </p:spTree>
    <p:extLst>
      <p:ext uri="{BB962C8B-B14F-4D97-AF65-F5344CB8AC3E}">
        <p14:creationId xmlns:p14="http://schemas.microsoft.com/office/powerpoint/2010/main" val="427088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Bakgrund</a:t>
            </a:r>
            <a:endParaRPr lang="en-GB" dirty="0"/>
          </a:p>
        </p:txBody>
      </p:sp>
      <p:pic>
        <p:nvPicPr>
          <p:cNvPr id="1026" name="Picture 2" descr="Bildresultat för termome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 t="1716" r="25284" b="14411"/>
          <a:stretch/>
        </p:blipFill>
        <p:spPr bwMode="auto">
          <a:xfrm>
            <a:off x="8956977" y="187982"/>
            <a:ext cx="1543574" cy="28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resultat för väderstati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" t="6644" r="7836" b="4481"/>
          <a:stretch/>
        </p:blipFill>
        <p:spPr bwMode="auto">
          <a:xfrm>
            <a:off x="8634820" y="3844128"/>
            <a:ext cx="2516697" cy="18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ruta 3"/>
          <p:cNvSpPr txBox="1"/>
          <p:nvPr/>
        </p:nvSpPr>
        <p:spPr>
          <a:xfrm>
            <a:off x="880844" y="1929468"/>
            <a:ext cx="64343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49 - ∞ kronor</a:t>
            </a:r>
          </a:p>
          <a:p>
            <a:endParaRPr lang="sv-SE" sz="2800" dirty="0"/>
          </a:p>
          <a:p>
            <a:r>
              <a:rPr lang="sv-SE" sz="2800" dirty="0"/>
              <a:t>Det mest grundläggande till hur avancerade som helst</a:t>
            </a:r>
          </a:p>
          <a:p>
            <a:endParaRPr lang="sv-SE" sz="2800" dirty="0"/>
          </a:p>
          <a:p>
            <a:r>
              <a:rPr lang="sv-SE" sz="2800" dirty="0"/>
              <a:t>Flera olika system</a:t>
            </a:r>
          </a:p>
        </p:txBody>
      </p:sp>
      <p:pic>
        <p:nvPicPr>
          <p:cNvPr id="1032" name="Picture 8" descr="Bildresultat för växtövervaka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1" b="16643"/>
          <a:stretch/>
        </p:blipFill>
        <p:spPr bwMode="auto">
          <a:xfrm>
            <a:off x="4189522" y="3852957"/>
            <a:ext cx="4233975" cy="281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ruta 4"/>
          <p:cNvSpPr txBox="1"/>
          <p:nvPr/>
        </p:nvSpPr>
        <p:spPr>
          <a:xfrm>
            <a:off x="1638358" y="6270429"/>
            <a:ext cx="272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Parrot Flower Power, 300:-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8790944" y="5706484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Ventus</a:t>
            </a:r>
            <a:r>
              <a:rPr lang="en-GB" sz="1600" dirty="0"/>
              <a:t> W 194, 1000:-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8759322" y="3073795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Clas</a:t>
            </a:r>
            <a:r>
              <a:rPr lang="en-GB" dirty="0"/>
              <a:t> </a:t>
            </a:r>
            <a:r>
              <a:rPr lang="en-GB" dirty="0" err="1"/>
              <a:t>Ohlson</a:t>
            </a:r>
            <a:r>
              <a:rPr lang="en-GB" dirty="0"/>
              <a:t>, 99:-</a:t>
            </a:r>
          </a:p>
        </p:txBody>
      </p:sp>
    </p:spTree>
    <p:extLst>
      <p:ext uri="{BB962C8B-B14F-4D97-AF65-F5344CB8AC3E}">
        <p14:creationId xmlns:p14="http://schemas.microsoft.com/office/powerpoint/2010/main" val="180183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46112" y="949256"/>
            <a:ext cx="5580184" cy="903992"/>
          </a:xfrm>
        </p:spPr>
        <p:txBody>
          <a:bodyPr/>
          <a:lstStyle/>
          <a:p>
            <a:r>
              <a:rPr lang="en-GB" dirty="0" err="1"/>
              <a:t>Varför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komplett</a:t>
            </a:r>
            <a:r>
              <a:rPr lang="en-GB" dirty="0"/>
              <a:t> station</a:t>
            </a:r>
          </a:p>
          <a:p>
            <a:endParaRPr lang="en-GB" dirty="0"/>
          </a:p>
          <a:p>
            <a:r>
              <a:rPr lang="en-GB" dirty="0" err="1"/>
              <a:t>Tid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datum</a:t>
            </a:r>
          </a:p>
          <a:p>
            <a:endParaRPr lang="en-GB" dirty="0"/>
          </a:p>
          <a:p>
            <a:r>
              <a:rPr lang="en-GB" dirty="0" err="1"/>
              <a:t>Temperatur</a:t>
            </a:r>
            <a:r>
              <a:rPr lang="en-GB" dirty="0"/>
              <a:t> </a:t>
            </a:r>
            <a:r>
              <a:rPr lang="en-GB" dirty="0" err="1"/>
              <a:t>inne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ute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Växtövervakning</a:t>
            </a:r>
            <a:endParaRPr lang="en-GB" dirty="0"/>
          </a:p>
        </p:txBody>
      </p:sp>
      <p:pic>
        <p:nvPicPr>
          <p:cNvPr id="4" name="Picture 2" descr="Bildresultat för termome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0" t="5633" r="33831" b="56673"/>
          <a:stretch/>
        </p:blipFill>
        <p:spPr bwMode="auto">
          <a:xfrm>
            <a:off x="8147072" y="3473547"/>
            <a:ext cx="1838131" cy="204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resultat för vissen väx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4" t="10627" r="18096"/>
          <a:stretch/>
        </p:blipFill>
        <p:spPr bwMode="auto">
          <a:xfrm>
            <a:off x="5342214" y="1324011"/>
            <a:ext cx="2051160" cy="429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resultat för digital kloc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72" y="1234750"/>
            <a:ext cx="3304792" cy="20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Bildresultat för växtövervak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849" y="3757723"/>
            <a:ext cx="1357252" cy="220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9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Produkten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 väderstation utifrån mina krav som visar : </a:t>
            </a:r>
          </a:p>
          <a:p>
            <a:r>
              <a:rPr lang="sv-SE" dirty="0"/>
              <a:t>Tid</a:t>
            </a:r>
          </a:p>
          <a:p>
            <a:r>
              <a:rPr lang="sv-SE" dirty="0"/>
              <a:t>Datum med dag</a:t>
            </a:r>
          </a:p>
          <a:p>
            <a:r>
              <a:rPr lang="sv-SE" dirty="0"/>
              <a:t>Temperatur och luftfuktighet både inne och ute</a:t>
            </a:r>
          </a:p>
          <a:p>
            <a:r>
              <a:rPr lang="sv-SE" dirty="0"/>
              <a:t>Jordfukthetsmätare, växtövervakning</a:t>
            </a:r>
          </a:p>
          <a:p>
            <a:r>
              <a:rPr lang="sv-SE" dirty="0"/>
              <a:t>Navigationssystem</a:t>
            </a:r>
          </a:p>
          <a:p>
            <a:r>
              <a:rPr lang="sv-SE" dirty="0"/>
              <a:t>Rörelsesensor för </a:t>
            </a:r>
            <a:r>
              <a:rPr lang="sv-SE" dirty="0" err="1"/>
              <a:t>batteribesparning</a:t>
            </a:r>
            <a:endParaRPr lang="sv-SE" dirty="0"/>
          </a:p>
          <a:p>
            <a:r>
              <a:rPr lang="sv-SE" dirty="0"/>
              <a:t>Tydlig indikation vid torr växt 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2"/>
          <a:srcRect l="10980" r="13388"/>
          <a:stretch/>
        </p:blipFill>
        <p:spPr>
          <a:xfrm rot="16200000">
            <a:off x="7620489" y="1626011"/>
            <a:ext cx="4179045" cy="41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6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Komponentlista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Arduino Nano 3.0</a:t>
            </a:r>
          </a:p>
          <a:p>
            <a:r>
              <a:rPr lang="en-GB" dirty="0" err="1"/>
              <a:t>Luxorparts</a:t>
            </a:r>
            <a:r>
              <a:rPr lang="en-GB" dirty="0"/>
              <a:t> </a:t>
            </a:r>
            <a:r>
              <a:rPr lang="en-GB" dirty="0" err="1"/>
              <a:t>Rörelsedetektor</a:t>
            </a:r>
            <a:endParaRPr lang="en-GB" dirty="0"/>
          </a:p>
          <a:p>
            <a:r>
              <a:rPr lang="en-GB" dirty="0"/>
              <a:t>16x2 LCD I</a:t>
            </a:r>
            <a:r>
              <a:rPr lang="en-GB" baseline="30000" dirty="0"/>
              <a:t>2</a:t>
            </a:r>
            <a:r>
              <a:rPr lang="en-GB" dirty="0"/>
              <a:t>C </a:t>
            </a:r>
            <a:r>
              <a:rPr lang="en-GB" dirty="0" err="1"/>
              <a:t>skärm</a:t>
            </a:r>
            <a:endParaRPr lang="en-GB" dirty="0"/>
          </a:p>
          <a:p>
            <a:r>
              <a:rPr lang="en-GB" dirty="0" err="1"/>
              <a:t>Arkadknappar</a:t>
            </a:r>
            <a:endParaRPr lang="en-GB" dirty="0"/>
          </a:p>
          <a:p>
            <a:r>
              <a:rPr lang="en-GB" dirty="0"/>
              <a:t>10k </a:t>
            </a:r>
            <a:r>
              <a:rPr lang="el-GR" dirty="0"/>
              <a:t>Ω </a:t>
            </a:r>
            <a:r>
              <a:rPr lang="en-GB" dirty="0"/>
              <a:t>resistor</a:t>
            </a:r>
          </a:p>
          <a:p>
            <a:r>
              <a:rPr lang="en-GB" dirty="0" err="1"/>
              <a:t>AdaFruit</a:t>
            </a:r>
            <a:r>
              <a:rPr lang="en-GB" dirty="0"/>
              <a:t> </a:t>
            </a:r>
            <a:r>
              <a:rPr lang="en-GB" dirty="0" err="1"/>
              <a:t>DotStar</a:t>
            </a:r>
            <a:endParaRPr lang="en-GB" dirty="0"/>
          </a:p>
          <a:p>
            <a:r>
              <a:rPr lang="en-GB" dirty="0"/>
              <a:t>DHT11</a:t>
            </a:r>
          </a:p>
          <a:p>
            <a:r>
              <a:rPr lang="en-GB" dirty="0" err="1"/>
              <a:t>Experimentkort</a:t>
            </a:r>
            <a:r>
              <a:rPr lang="en-GB" dirty="0"/>
              <a:t> </a:t>
            </a:r>
            <a:r>
              <a:rPr lang="en-GB" dirty="0" err="1"/>
              <a:t>banor</a:t>
            </a:r>
            <a:endParaRPr lang="en-GB" dirty="0"/>
          </a:p>
          <a:p>
            <a:r>
              <a:rPr lang="en-GB" dirty="0" err="1"/>
              <a:t>Kablar</a:t>
            </a:r>
            <a:r>
              <a:rPr lang="en-GB" dirty="0"/>
              <a:t> 0,5mm</a:t>
            </a:r>
            <a:r>
              <a:rPr lang="en-GB" baseline="30000" dirty="0"/>
              <a:t>2</a:t>
            </a:r>
            <a:endParaRPr lang="en-GB" dirty="0"/>
          </a:p>
          <a:p>
            <a:r>
              <a:rPr lang="en-GB" dirty="0" err="1"/>
              <a:t>Krympslang</a:t>
            </a:r>
            <a:endParaRPr lang="en-GB" dirty="0"/>
          </a:p>
          <a:p>
            <a:r>
              <a:rPr lang="en-GB" dirty="0" err="1"/>
              <a:t>Stiftlist</a:t>
            </a:r>
            <a:r>
              <a:rPr lang="en-GB" dirty="0"/>
              <a:t> 20x2</a:t>
            </a:r>
          </a:p>
          <a:p>
            <a:r>
              <a:rPr lang="en-GB" dirty="0" err="1"/>
              <a:t>Hylslist</a:t>
            </a:r>
            <a:r>
              <a:rPr lang="en-GB" dirty="0"/>
              <a:t> 40x1</a:t>
            </a:r>
          </a:p>
          <a:p>
            <a:r>
              <a:rPr lang="en-GB" dirty="0"/>
              <a:t>Plexiglas 300x300x3</a:t>
            </a:r>
          </a:p>
        </p:txBody>
      </p:sp>
    </p:spTree>
    <p:extLst>
      <p:ext uri="{BB962C8B-B14F-4D97-AF65-F5344CB8AC3E}">
        <p14:creationId xmlns:p14="http://schemas.microsoft.com/office/powerpoint/2010/main" val="129268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Kretsschema</a:t>
            </a:r>
            <a:endParaRPr lang="en-GB" dirty="0"/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902" y="1236958"/>
            <a:ext cx="6391491" cy="5464629"/>
          </a:xfrm>
        </p:spPr>
      </p:pic>
    </p:spTree>
    <p:extLst>
      <p:ext uri="{BB962C8B-B14F-4D97-AF65-F5344CB8AC3E}">
        <p14:creationId xmlns:p14="http://schemas.microsoft.com/office/powerpoint/2010/main" val="393977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Byggprocess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C:\Users\Filip\Google Drive\Google Foto\2017\IMG_20170319_22274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77" y="1602530"/>
            <a:ext cx="5998524" cy="455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 descr="C:\Users\Filip\AppData\Local\Microsoft\Windows\INetCache\Content.Word\IMG_20170414_15455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/>
          <a:stretch/>
        </p:blipFill>
        <p:spPr bwMode="auto">
          <a:xfrm>
            <a:off x="3483939" y="1558370"/>
            <a:ext cx="6676982" cy="46419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9" descr="C:\Users\Filip\Google Drive\Google Foto\2017\IMG_20170414_15460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84" y="1558370"/>
            <a:ext cx="6644081" cy="4653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3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Programmering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</a:t>
            </a:r>
          </a:p>
          <a:p>
            <a:endParaRPr lang="en-GB" dirty="0"/>
          </a:p>
          <a:p>
            <a:r>
              <a:rPr lang="en-GB" dirty="0" err="1"/>
              <a:t>Många</a:t>
            </a:r>
            <a:r>
              <a:rPr lang="en-GB" dirty="0"/>
              <a:t> </a:t>
            </a:r>
            <a:r>
              <a:rPr lang="en-GB" dirty="0" err="1"/>
              <a:t>sensorer</a:t>
            </a:r>
            <a:r>
              <a:rPr lang="en-GB" dirty="0"/>
              <a:t>, </a:t>
            </a:r>
            <a:r>
              <a:rPr lang="en-GB" dirty="0" err="1"/>
              <a:t>mycket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     </a:t>
            </a:r>
            <a:r>
              <a:rPr lang="en-GB" dirty="0" err="1"/>
              <a:t>hålla</a:t>
            </a:r>
            <a:r>
              <a:rPr lang="en-GB" dirty="0"/>
              <a:t> </a:t>
            </a:r>
            <a:r>
              <a:rPr lang="en-GB" dirty="0" err="1"/>
              <a:t>reda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 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102" y="1638095"/>
            <a:ext cx="5394879" cy="3643909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2" y="3832653"/>
            <a:ext cx="5792008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8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Vilka</a:t>
            </a:r>
            <a:r>
              <a:rPr lang="en-GB" dirty="0"/>
              <a:t> </a:t>
            </a:r>
            <a:r>
              <a:rPr lang="en-GB" dirty="0" err="1"/>
              <a:t>mål</a:t>
            </a:r>
            <a:r>
              <a:rPr lang="en-GB" dirty="0"/>
              <a:t> </a:t>
            </a:r>
            <a:r>
              <a:rPr lang="en-GB" dirty="0" err="1"/>
              <a:t>nåddes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Mål för absolut grundläggande </a:t>
            </a:r>
            <a:r>
              <a:rPr lang="sv-SE" dirty="0" err="1"/>
              <a:t>function</a:t>
            </a:r>
            <a:endParaRPr lang="sv-SE" dirty="0"/>
          </a:p>
          <a:p>
            <a:endParaRPr lang="sv-SE" dirty="0"/>
          </a:p>
          <a:p>
            <a:r>
              <a:rPr lang="sv-SE" dirty="0"/>
              <a:t>Mål för att uppfylla min vision</a:t>
            </a:r>
          </a:p>
          <a:p>
            <a:endParaRPr lang="sv-SE" dirty="0"/>
          </a:p>
          <a:p>
            <a:r>
              <a:rPr lang="sv-SE" dirty="0"/>
              <a:t>Mål för att överskrida min vision, ex, flera displayer, ESP8266 </a:t>
            </a:r>
            <a:r>
              <a:rPr lang="sv-SE" dirty="0" err="1"/>
              <a:t>etc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588171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Droppe">
  <a:themeElements>
    <a:clrScheme name="Droppe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pe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pe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TM04033925[[fn=Droppe]]</Template>
  <TotalTime>57</TotalTime>
  <Words>204</Words>
  <Application>Microsoft Office PowerPoint</Application>
  <PresentationFormat>Bredbild</PresentationFormat>
  <Paragraphs>76</Paragraphs>
  <Slides>11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Tw Cen MT</vt:lpstr>
      <vt:lpstr>Wingdings 3</vt:lpstr>
      <vt:lpstr>Droppe</vt:lpstr>
      <vt:lpstr>Jon</vt:lpstr>
      <vt:lpstr>Weatherstation </vt:lpstr>
      <vt:lpstr>Bakgrund</vt:lpstr>
      <vt:lpstr>Varför</vt:lpstr>
      <vt:lpstr>Produkten</vt:lpstr>
      <vt:lpstr>Komponentlista</vt:lpstr>
      <vt:lpstr>Kretsschema</vt:lpstr>
      <vt:lpstr>Byggprocess</vt:lpstr>
      <vt:lpstr>Programmering</vt:lpstr>
      <vt:lpstr>Vilka mål nåddes</vt:lpstr>
      <vt:lpstr>Vilka mål nåddes inte</vt:lpstr>
      <vt:lpstr>Framtida uppdatering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Weatherstation</dc:title>
  <dc:creator>Filip Lindström</dc:creator>
  <cp:lastModifiedBy>Filip Lindström</cp:lastModifiedBy>
  <cp:revision>7</cp:revision>
  <dcterms:created xsi:type="dcterms:W3CDTF">2017-04-20T09:31:52Z</dcterms:created>
  <dcterms:modified xsi:type="dcterms:W3CDTF">2017-04-20T10:29:39Z</dcterms:modified>
</cp:coreProperties>
</file>